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shapeXml" Target="drs/shapexml.xml"/><Relationship Id="rId2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/5N6GUjAhSvR9m25Ir35nb==&#10;" textCheckSum="DuQxS+==&#10;" shapeId="39938" fHybridRaster="0" ver="1"/>
</file>

<file path=drs/shapexml.xml><?xml version="1.0" encoding="utf-8"?>
<p:sp xmlns:p="http://schemas.openxmlformats.org/presentationml/2006/main">
  <p:nvSpPr>
    <p:cNvPr id="39938" name="Text Box 2"/>
    <p:cNvSpPr txBox="1">
      <a:spLocks xmlns:a="http://schemas.openxmlformats.org/drawingml/2006/main" noChangeArrowheads="1"/>
    </p:cNvSpPr>
    <p:nvPr/>
  </p:nvSpPr>
  <p:spPr bwMode="auto">
    <a:xfrm xmlns:a="http://schemas.openxmlformats.org/drawingml/2006/main">
      <a:off x="946150" y="4862513"/>
      <a:ext cx="5207000" cy="4605337"/>
    </a:xfrm>
    <a:prstGeom xmlns:a="http://schemas.openxmlformats.org/drawingml/2006/main" prst="rect">
      <a:avLst/>
    </a:prstGeom>
    <a:noFill xmlns:a="http://schemas.openxmlformats.org/drawingml/2006/main"/>
    <a:ln xmlns:a="http://schemas.openxmlformats.org/drawingml/2006/main">
      <a:noFill/>
    </a:ln>
    <a:effectLst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 cap="flat">
          <a:solidFill>
            <a:srgbClr val="3465A4"/>
          </a:solidFill>
          <a:round/>
          <a:headEnd/>
          <a:tailEnd/>
        </a14:hiddenLine>
      </a:ext>
      <a:ext uri="{AF507438-7753-43e0-B8FC-AC1667EBCBE1}">
        <a14:hiddenEffects xmlns:a14="http://schemas.microsoft.com/office/drawing/2010/main"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a14:hiddenEffects>
      </a:ext>
    </a:extLst>
  </p:spPr>
  <p:txBody>
    <a:bodyPr xmlns:a="http://schemas.openxmlformats.org/drawingml/2006/main" lIns="94680" tIns="47520" rIns="94680" bIns="47520"/>
    <a:lstStyle xmlns:a="http://schemas.openxmlformats.org/drawingml/2006/main">
      <a:lvl1pPr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400">
          <a:solidFill>
            <a:srgbClr val="000000"/>
          </a:solidFill>
          <a:latin typeface="Times New Roman" charset="0"/>
          <a:ea typeface="ＭＳ Ｐゴシック" charset="0"/>
          <a:cs typeface="ＭＳ Ｐゴシック" charset="0"/>
        </a:defRPr>
      </a:lvl1pPr>
      <a:lvl2pPr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400">
          <a:solidFill>
            <a:srgbClr val="000000"/>
          </a:solidFill>
          <a:latin typeface="Times New Roman" charset="0"/>
          <a:ea typeface="ＭＳ Ｐゴシック" charset="0"/>
        </a:defRPr>
      </a:lvl2pPr>
      <a:lvl3pPr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400">
          <a:solidFill>
            <a:srgbClr val="000000"/>
          </a:solidFill>
          <a:latin typeface="Times New Roman" charset="0"/>
          <a:ea typeface="ＭＳ Ｐゴシック" charset="0"/>
        </a:defRPr>
      </a:lvl3pPr>
      <a:lvl4pPr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400">
          <a:solidFill>
            <a:srgbClr val="000000"/>
          </a:solidFill>
          <a:latin typeface="Times New Roman" charset="0"/>
          <a:ea typeface="ＭＳ Ｐゴシック" charset="0"/>
        </a:defRPr>
      </a:lvl4pPr>
      <a:lvl5pPr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400">
          <a:solidFill>
            <a:srgbClr val="000000"/>
          </a:solidFill>
          <a:latin typeface="Times New Roman" charset="0"/>
          <a:ea typeface="ＭＳ Ｐゴシック" charset="0"/>
        </a:defRPr>
      </a:lvl5pPr>
      <a:lvl6pPr marL="2514600" indent="-228600" defTabSz="449263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400">
          <a:solidFill>
            <a:srgbClr val="000000"/>
          </a:solidFill>
          <a:latin typeface="Times New Roman" charset="0"/>
          <a:ea typeface="ＭＳ Ｐゴシック" charset="0"/>
        </a:defRPr>
      </a:lvl6pPr>
      <a:lvl7pPr marL="2971800" indent="-228600" defTabSz="449263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400">
          <a:solidFill>
            <a:srgbClr val="000000"/>
          </a:solidFill>
          <a:latin typeface="Times New Roman" charset="0"/>
          <a:ea typeface="ＭＳ Ｐゴシック" charset="0"/>
        </a:defRPr>
      </a:lvl7pPr>
      <a:lvl8pPr marL="3429000" indent="-228600" defTabSz="449263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400">
          <a:solidFill>
            <a:srgbClr val="000000"/>
          </a:solidFill>
          <a:latin typeface="Times New Roman" charset="0"/>
          <a:ea typeface="ＭＳ Ｐゴシック" charset="0"/>
        </a:defRPr>
      </a:lvl8pPr>
      <a:lvl9pPr marL="3886200" indent="-228600" defTabSz="449263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2400">
          <a:solidFill>
            <a:srgbClr val="000000"/>
          </a:solidFill>
          <a:latin typeface="Times New Roman" charset="0"/>
          <a:ea typeface="ＭＳ Ｐゴシック" charset="0"/>
        </a:defRPr>
      </a:lvl9pPr>
    </a:lstStyle>
    <a:p xmlns:a="http://schemas.openxmlformats.org/drawingml/2006/main">
      <a:pPr marL="0" marR="0" lvl="0" indent="0" algn="l" defTabSz="449263" rtl="0" eaLnBrk="1" fontAlgn="base" latinLnBrk="0" hangingPunct="1">
        <a:lnSpc>
          <a:spcPct val="100000"/>
        </a:lnSpc>
        <a:spcBef>
          <a:spcPts val="450"/>
        </a:spcBef>
        <a:spcAft>
          <a:spcPct val="0"/>
        </a:spcAft>
        <a:buClrTx/>
        <a:buSzPct val="100000"/>
        <a:buFontTx/>
        <a:buNone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/>
      </a:pPr>
      <a:r>
        <a:rPr kumimoji="0" lang="fr-FR" sz="1200" b="0" i="0" u="none" strike="noStrike" kern="1200" cap="none" spc="0" normalizeH="0" baseline="0" noProof="0" smtClean="0">
          <a:ln>
            <a:noFill/>
          </a:ln>
          <a:solidFill>
            <a:srgbClr val="000000"/>
          </a:solidFill>
          <a:effectLst/>
          <a:uLnTx/>
          <a:uFillTx/>
          <a:latin typeface="Times New Roman" charset="0"/>
          <a:ea typeface="ＭＳ Ｐゴシック" charset="0"/>
          <a:cs typeface="ＭＳ Ｐゴシック" charset="0"/>
        </a:rPr>
        <a:t> _____  __ _____ __ ___________</a:t>
      </a:r>
    </a:p>
    <a:p xmlns:a="http://schemas.openxmlformats.org/drawingml/2006/main">
      <a:pPr marL="0" marR="0" lvl="0" indent="0" algn="l" defTabSz="449263" rtl="0" eaLnBrk="1" fontAlgn="base" latinLnBrk="0" hangingPunct="1">
        <a:lnSpc>
          <a:spcPct val="100000"/>
        </a:lnSpc>
        <a:spcBef>
          <a:spcPts val="450"/>
        </a:spcBef>
        <a:spcAft>
          <a:spcPct val="0"/>
        </a:spcAft>
        <a:buClrTx/>
        <a:buSzPct val="100000"/>
        <a:buFontTx/>
        <a:buNone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/>
      </a:pPr>
      <a:endParaRPr kumimoji="0" lang="fr-FR" sz="1200" b="0" i="0" u="none" strike="noStrike" kern="1200" cap="none" spc="0" normalizeH="0" baseline="0" noProof="0" smtClean="0">
        <a:ln>
          <a:noFill/>
        </a:ln>
        <a:solidFill>
          <a:srgbClr val="000000"/>
        </a:solidFill>
        <a:effectLst/>
        <a:uLnTx/>
        <a:uFillTx/>
        <a:latin typeface="Times New Roman" charset="0"/>
        <a:ea typeface="ＭＳ Ｐゴシック" charset="0"/>
        <a:cs typeface="ＭＳ Ｐゴシック" charset="0"/>
      </a:endParaRPr>
    </a:p>
    <a:p xmlns:a="http://schemas.openxmlformats.org/drawingml/2006/main">
      <a:pPr marL="0" marR="0" lvl="0" indent="0" algn="l" defTabSz="449263" rtl="0" eaLnBrk="1" fontAlgn="base" latinLnBrk="0" hangingPunct="1">
        <a:lnSpc>
          <a:spcPct val="100000"/>
        </a:lnSpc>
        <a:spcBef>
          <a:spcPts val="450"/>
        </a:spcBef>
        <a:spcAft>
          <a:spcPct val="0"/>
        </a:spcAft>
        <a:buClrTx/>
        <a:buSzPct val="100000"/>
        <a:buFontTx/>
        <a:buNone/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/>
      </a:pPr>
      <a:endParaRPr kumimoji="0" lang="fr-FR" sz="1200" b="0" i="0" u="none" strike="noStrike" kern="1200" cap="none" spc="0" normalizeH="0" baseline="0" noProof="0" smtClean="0">
        <a:ln>
          <a:noFill/>
        </a:ln>
        <a:solidFill>
          <a:srgbClr val="000000"/>
        </a:solidFill>
        <a:effectLst/>
        <a:uLnTx/>
        <a:uFillTx/>
        <a:latin typeface="Times New Roman" charset="0"/>
        <a:ea typeface="ＭＳ Ｐゴシック" charset="0"/>
        <a:cs typeface="ＭＳ Ｐゴシック" charset="0"/>
      </a:endParaRPr>
    </a:p>
  </p:txBody>
</p:sp>
</file>